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94622" autoAdjust="0"/>
  </p:normalViewPr>
  <p:slideViewPr>
    <p:cSldViewPr>
      <p:cViewPr varScale="1">
        <p:scale>
          <a:sx n="49" d="100"/>
          <a:sy n="49" d="100"/>
        </p:scale>
        <p:origin x="101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17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133600" y="2781300"/>
            <a:ext cx="13687350" cy="1939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79"/>
              </a:lnSpc>
            </a:pPr>
            <a:r>
              <a:rPr lang="bg-BG" sz="134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член42.бг</a:t>
            </a:r>
            <a:endParaRPr lang="en-US" sz="134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85900" y="4740547"/>
            <a:ext cx="1078275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bg-BG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Отбор </a:t>
            </a:r>
            <a:r>
              <a:rPr lang="en-US" sz="12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Go6o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625" y="3444825"/>
            <a:ext cx="14442750" cy="302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вниманието</a:t>
            </a:r>
            <a:r>
              <a:rPr lang="en-US" sz="11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1625" y="879246"/>
            <a:ext cx="13704750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Сълита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39" b="1" dirty="0" err="1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използване</a:t>
            </a:r>
            <a:r>
              <a:rPr lang="en-US" sz="5039" b="1" dirty="0">
                <a:solidFill>
                  <a:srgbClr val="F9F0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Freeform 4"/>
          <p:cNvSpPr/>
          <p:nvPr/>
        </p:nvSpPr>
        <p:spPr>
          <a:xfrm>
            <a:off x="158900" y="2538106"/>
            <a:ext cx="2531696" cy="2509446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500" y="5498050"/>
            <a:ext cx="3331348" cy="4047104"/>
          </a:xfrm>
          <a:custGeom>
            <a:avLst/>
            <a:gdLst/>
            <a:ahLst/>
            <a:cxnLst/>
            <a:rect l="l" t="t" r="r" b="b"/>
            <a:pathLst>
              <a:path w="3331348" h="4047104">
                <a:moveTo>
                  <a:pt x="0" y="0"/>
                </a:moveTo>
                <a:lnTo>
                  <a:pt x="3331348" y="0"/>
                </a:lnTo>
                <a:lnTo>
                  <a:pt x="3331348" y="4047104"/>
                </a:lnTo>
                <a:lnTo>
                  <a:pt x="0" y="4047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632" t="-67068" r="-83434" b="-5111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24850" y="6319944"/>
            <a:ext cx="3043952" cy="3017200"/>
          </a:xfrm>
          <a:custGeom>
            <a:avLst/>
            <a:gdLst/>
            <a:ahLst/>
            <a:cxnLst/>
            <a:rect l="l" t="t" r="r" b="b"/>
            <a:pathLst>
              <a:path w="3043952" h="3017200">
                <a:moveTo>
                  <a:pt x="0" y="0"/>
                </a:moveTo>
                <a:lnTo>
                  <a:pt x="3043952" y="0"/>
                </a:lnTo>
                <a:lnTo>
                  <a:pt x="3043952" y="3017200"/>
                </a:lnTo>
                <a:lnTo>
                  <a:pt x="0" y="30172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47850" y="6005840"/>
            <a:ext cx="3331348" cy="3331308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79200" y="5964826"/>
            <a:ext cx="3443650" cy="3413354"/>
          </a:xfrm>
          <a:custGeom>
            <a:avLst/>
            <a:gdLst/>
            <a:ahLst/>
            <a:cxnLst/>
            <a:rect l="l" t="t" r="r" b="b"/>
            <a:pathLst>
              <a:path w="3443650" h="3413354">
                <a:moveTo>
                  <a:pt x="0" y="0"/>
                </a:moveTo>
                <a:lnTo>
                  <a:pt x="3443650" y="0"/>
                </a:lnTo>
                <a:lnTo>
                  <a:pt x="3443650" y="3413354"/>
                </a:lnTo>
                <a:lnTo>
                  <a:pt x="0" y="34133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575250" y="5711106"/>
            <a:ext cx="3955548" cy="3920782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690604" y="2493572"/>
            <a:ext cx="3215350" cy="2790400"/>
          </a:xfrm>
          <a:custGeom>
            <a:avLst/>
            <a:gdLst/>
            <a:ahLst/>
            <a:cxnLst/>
            <a:rect l="l" t="t" r="r" b="b"/>
            <a:pathLst>
              <a:path w="3215350" h="2790400">
                <a:moveTo>
                  <a:pt x="0" y="0"/>
                </a:moveTo>
                <a:lnTo>
                  <a:pt x="3215350" y="0"/>
                </a:lnTo>
                <a:lnTo>
                  <a:pt x="3215350" y="2790400"/>
                </a:lnTo>
                <a:lnTo>
                  <a:pt x="0" y="2790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7614" b="-7614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71294" y="2283674"/>
            <a:ext cx="2770760" cy="2404578"/>
          </a:xfrm>
          <a:custGeom>
            <a:avLst/>
            <a:gdLst/>
            <a:ahLst/>
            <a:cxnLst/>
            <a:rect l="l" t="t" r="r" b="b"/>
            <a:pathLst>
              <a:path w="2770760" h="2404578">
                <a:moveTo>
                  <a:pt x="0" y="0"/>
                </a:moveTo>
                <a:lnTo>
                  <a:pt x="2770760" y="0"/>
                </a:lnTo>
                <a:lnTo>
                  <a:pt x="2770760" y="2404578"/>
                </a:lnTo>
                <a:lnTo>
                  <a:pt x="0" y="24045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7614" b="-761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942546" y="2593522"/>
            <a:ext cx="2985072" cy="2590526"/>
          </a:xfrm>
          <a:custGeom>
            <a:avLst/>
            <a:gdLst/>
            <a:ahLst/>
            <a:cxnLst/>
            <a:rect l="l" t="t" r="r" b="b"/>
            <a:pathLst>
              <a:path w="2985072" h="2590526">
                <a:moveTo>
                  <a:pt x="0" y="0"/>
                </a:moveTo>
                <a:lnTo>
                  <a:pt x="2985072" y="0"/>
                </a:lnTo>
                <a:lnTo>
                  <a:pt x="2985072" y="2590526"/>
                </a:lnTo>
                <a:lnTo>
                  <a:pt x="0" y="2590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7615" b="-761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51198" y="2182100"/>
            <a:ext cx="3933122" cy="3413350"/>
          </a:xfrm>
          <a:custGeom>
            <a:avLst/>
            <a:gdLst/>
            <a:ahLst/>
            <a:cxnLst/>
            <a:rect l="l" t="t" r="r" b="b"/>
            <a:pathLst>
              <a:path w="3933122" h="3413350">
                <a:moveTo>
                  <a:pt x="0" y="0"/>
                </a:moveTo>
                <a:lnTo>
                  <a:pt x="3933122" y="0"/>
                </a:lnTo>
                <a:lnTo>
                  <a:pt x="3933122" y="3413350"/>
                </a:lnTo>
                <a:lnTo>
                  <a:pt x="0" y="3413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7613" b="-7613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510600" y="1850796"/>
            <a:ext cx="3623290" cy="3591446"/>
          </a:xfrm>
          <a:custGeom>
            <a:avLst/>
            <a:gdLst/>
            <a:ahLst/>
            <a:cxnLst/>
            <a:rect l="l" t="t" r="r" b="b"/>
            <a:pathLst>
              <a:path w="3623290" h="3591446">
                <a:moveTo>
                  <a:pt x="0" y="0"/>
                </a:moveTo>
                <a:lnTo>
                  <a:pt x="3623290" y="0"/>
                </a:lnTo>
                <a:lnTo>
                  <a:pt x="3623290" y="3591446"/>
                </a:lnTo>
                <a:lnTo>
                  <a:pt x="0" y="3591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CF843-E5BC-4A4E-9134-B315468D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2215" y="3552825"/>
            <a:ext cx="20992429" cy="318135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533400" y="-571500"/>
            <a:ext cx="5181600" cy="11974122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25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0896600" y="-1192937"/>
            <a:ext cx="7625464" cy="11685161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051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540334" cy="10492225"/>
          </a:xfrm>
          <a:custGeom>
            <a:avLst/>
            <a:gdLst/>
            <a:ahLst/>
            <a:cxnLst/>
            <a:rect l="l" t="t" r="r" b="b"/>
            <a:pathLst>
              <a:path w="4540334" h="10492225">
                <a:moveTo>
                  <a:pt x="0" y="0"/>
                </a:moveTo>
                <a:lnTo>
                  <a:pt x="4540334" y="0"/>
                </a:lnTo>
                <a:lnTo>
                  <a:pt x="4540334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254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1675082" y="-1"/>
            <a:ext cx="6846982" cy="10492225"/>
          </a:xfrm>
          <a:custGeom>
            <a:avLst/>
            <a:gdLst/>
            <a:ahLst/>
            <a:cxnLst/>
            <a:rect l="l" t="t" r="r" b="b"/>
            <a:pathLst>
              <a:path w="6846982" h="10492225">
                <a:moveTo>
                  <a:pt x="0" y="0"/>
                </a:moveTo>
                <a:lnTo>
                  <a:pt x="6846982" y="0"/>
                </a:lnTo>
                <a:lnTo>
                  <a:pt x="6846982" y="10492225"/>
                </a:lnTo>
                <a:lnTo>
                  <a:pt x="0" y="10492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514"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D522A3-04AC-46BC-AF37-E4EDA332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778" y="1627728"/>
            <a:ext cx="14828838" cy="865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457200" y="409169"/>
            <a:ext cx="18203794" cy="1115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6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Проблемът</a:t>
            </a:r>
            <a:r>
              <a:rPr lang="en-US" sz="6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sz="6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настоящите</a:t>
            </a:r>
            <a:r>
              <a:rPr lang="en-US" sz="6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  <a:endParaRPr lang="en-US" sz="6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F017715-218A-4FE9-A713-38F61CD898EF}"/>
              </a:ext>
            </a:extLst>
          </p:cNvPr>
          <p:cNvSpPr/>
          <p:nvPr/>
        </p:nvSpPr>
        <p:spPr>
          <a:xfrm>
            <a:off x="10287000" y="5448300"/>
            <a:ext cx="5257800" cy="5146536"/>
          </a:xfrm>
          <a:custGeom>
            <a:avLst/>
            <a:gdLst/>
            <a:ahLst/>
            <a:cxnLst/>
            <a:rect l="l" t="t" r="r" b="b"/>
            <a:pathLst>
              <a:path w="3331348" h="3331308">
                <a:moveTo>
                  <a:pt x="0" y="0"/>
                </a:moveTo>
                <a:lnTo>
                  <a:pt x="3331348" y="0"/>
                </a:lnTo>
                <a:lnTo>
                  <a:pt x="3331348" y="3331308"/>
                </a:lnTo>
                <a:lnTo>
                  <a:pt x="0" y="33313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4054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730412"/>
            <a:ext cx="11206823" cy="1474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115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8200" y="2558417"/>
            <a:ext cx="14163449" cy="6668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По-лесна навигация в законите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bg-BG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Позволява на обикновения човек да провери своите права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bg-BG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Автоматично търсене на релевантни секции от закона 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en-US" sz="60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08E32990-EF89-496B-9321-EBA1149FB169}"/>
              </a:ext>
            </a:extLst>
          </p:cNvPr>
          <p:cNvSpPr/>
          <p:nvPr/>
        </p:nvSpPr>
        <p:spPr>
          <a:xfrm>
            <a:off x="11405454" y="1450475"/>
            <a:ext cx="8525722" cy="8450788"/>
          </a:xfrm>
          <a:custGeom>
            <a:avLst/>
            <a:gdLst/>
            <a:ahLst/>
            <a:cxnLst/>
            <a:rect l="l" t="t" r="r" b="b"/>
            <a:pathLst>
              <a:path w="3955548" h="3920782">
                <a:moveTo>
                  <a:pt x="0" y="0"/>
                </a:moveTo>
                <a:lnTo>
                  <a:pt x="3955548" y="0"/>
                </a:lnTo>
                <a:lnTo>
                  <a:pt x="3955548" y="3920782"/>
                </a:lnTo>
                <a:lnTo>
                  <a:pt x="0" y="3920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A9FD7-619C-451F-AC62-53659034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03" y="3382933"/>
            <a:ext cx="7086600" cy="6904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A4F8A1-D6F9-4D7C-BAFE-1E065583C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103" y="3382933"/>
            <a:ext cx="7086599" cy="7296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019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73408" y="909575"/>
            <a:ext cx="16136383" cy="13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81"/>
              </a:lnSpc>
            </a:pPr>
            <a:r>
              <a:rPr lang="bg-BG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Нашето</a:t>
            </a:r>
            <a:r>
              <a:rPr lang="en-US" sz="11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решение</a:t>
            </a:r>
            <a:endParaRPr lang="en-US" sz="11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5"/>
          <p:cNvSpPr/>
          <p:nvPr/>
        </p:nvSpPr>
        <p:spPr>
          <a:xfrm flipH="1" flipV="1">
            <a:off x="15495554" y="-40233"/>
            <a:ext cx="2792446" cy="1557854"/>
          </a:xfrm>
          <a:custGeom>
            <a:avLst/>
            <a:gdLst/>
            <a:ahLst/>
            <a:cxnLst/>
            <a:rect l="l" t="t" r="r" b="b"/>
            <a:pathLst>
              <a:path w="2792446" h="1557854">
                <a:moveTo>
                  <a:pt x="2792446" y="1557854"/>
                </a:moveTo>
                <a:lnTo>
                  <a:pt x="0" y="1557854"/>
                </a:lnTo>
                <a:lnTo>
                  <a:pt x="0" y="0"/>
                </a:lnTo>
                <a:lnTo>
                  <a:pt x="2792446" y="0"/>
                </a:lnTo>
                <a:lnTo>
                  <a:pt x="2792446" y="1557854"/>
                </a:lnTo>
                <a:close/>
              </a:path>
            </a:pathLst>
          </a:custGeom>
          <a:blipFill>
            <a:blip r:embed="rId3"/>
            <a:stretch>
              <a:fillRect t="-244602" r="-1766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6398" y="0"/>
            <a:ext cx="2794018" cy="2769462"/>
          </a:xfrm>
          <a:custGeom>
            <a:avLst/>
            <a:gdLst/>
            <a:ahLst/>
            <a:cxnLst/>
            <a:rect l="l" t="t" r="r" b="b"/>
            <a:pathLst>
              <a:path w="2794018" h="2769462">
                <a:moveTo>
                  <a:pt x="0" y="0"/>
                </a:moveTo>
                <a:lnTo>
                  <a:pt x="2794018" y="0"/>
                </a:lnTo>
                <a:lnTo>
                  <a:pt x="2794018" y="2769462"/>
                </a:lnTo>
                <a:lnTo>
                  <a:pt x="0" y="27694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91665-5101-46A3-9D24-35E60E397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87" y="2171700"/>
            <a:ext cx="16416813" cy="8259762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1926519" y="5660157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749" t="-113900"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-230193" y="8775183"/>
            <a:ext cx="5309302" cy="1580079"/>
          </a:xfrm>
          <a:custGeom>
            <a:avLst/>
            <a:gdLst/>
            <a:ahLst/>
            <a:cxnLst/>
            <a:rect l="l" t="t" r="r" b="b"/>
            <a:pathLst>
              <a:path w="5309302" h="1580079">
                <a:moveTo>
                  <a:pt x="5309302" y="0"/>
                </a:moveTo>
                <a:lnTo>
                  <a:pt x="0" y="0"/>
                </a:lnTo>
                <a:lnTo>
                  <a:pt x="0" y="1580079"/>
                </a:lnTo>
                <a:lnTo>
                  <a:pt x="5309302" y="1580079"/>
                </a:lnTo>
                <a:lnTo>
                  <a:pt x="5309302" y="0"/>
                </a:lnTo>
                <a:close/>
              </a:path>
            </a:pathLst>
          </a:custGeom>
          <a:blipFill>
            <a:blip r:embed="rId3"/>
            <a:stretch>
              <a:fillRect r="-87105" b="-336896"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4866751" cy="10287000"/>
          </a:xfrm>
          <a:custGeom>
            <a:avLst/>
            <a:gdLst/>
            <a:ahLst/>
            <a:cxnLst/>
            <a:rect l="l" t="t" r="r" b="b"/>
            <a:pathLst>
              <a:path w="4866751" h="10287000">
                <a:moveTo>
                  <a:pt x="0" y="0"/>
                </a:moveTo>
                <a:lnTo>
                  <a:pt x="4866751" y="0"/>
                </a:lnTo>
                <a:lnTo>
                  <a:pt x="48667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04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66751" y="626533"/>
            <a:ext cx="12082620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88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проекта</a:t>
            </a:r>
            <a:r>
              <a:rPr lang="en-US" sz="88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5" name="Freeform 5"/>
          <p:cNvSpPr/>
          <p:nvPr/>
        </p:nvSpPr>
        <p:spPr>
          <a:xfrm>
            <a:off x="9374189" y="-12700"/>
            <a:ext cx="9144000" cy="4416475"/>
          </a:xfrm>
          <a:custGeom>
            <a:avLst/>
            <a:gdLst/>
            <a:ahLst/>
            <a:cxnLst/>
            <a:rect l="l" t="t" r="r" b="b"/>
            <a:pathLst>
              <a:path w="9144000" h="4416475">
                <a:moveTo>
                  <a:pt x="0" y="0"/>
                </a:moveTo>
                <a:lnTo>
                  <a:pt x="9144000" y="0"/>
                </a:lnTo>
                <a:lnTo>
                  <a:pt x="9144000" y="4416475"/>
                </a:lnTo>
                <a:lnTo>
                  <a:pt x="0" y="4416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b="-1329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3889" y="8068363"/>
            <a:ext cx="4844300" cy="2218637"/>
          </a:xfrm>
          <a:custGeom>
            <a:avLst/>
            <a:gdLst/>
            <a:ahLst/>
            <a:cxnLst/>
            <a:rect l="l" t="t" r="r" b="b"/>
            <a:pathLst>
              <a:path w="4844300" h="2218637">
                <a:moveTo>
                  <a:pt x="0" y="0"/>
                </a:moveTo>
                <a:lnTo>
                  <a:pt x="4844300" y="0"/>
                </a:lnTo>
                <a:lnTo>
                  <a:pt x="4844300" y="2218637"/>
                </a:lnTo>
                <a:lnTo>
                  <a:pt x="0" y="2218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890" t="-145638"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25C9F-C9C5-4371-A927-93026A248C13}"/>
              </a:ext>
            </a:extLst>
          </p:cNvPr>
          <p:cNvSpPr txBox="1"/>
          <p:nvPr/>
        </p:nvSpPr>
        <p:spPr>
          <a:xfrm>
            <a:off x="1371599" y="2628900"/>
            <a:ext cx="16535401" cy="925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Взимане на закони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Анализиране на закони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Създаване на граф за бързо търсене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Визуализация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Извличане на релевантни секции от графа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r>
              <a:rPr lang="bg-BG" sz="5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изменяме съдържанието на закона</a:t>
            </a: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bg-BG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bg-BG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bg-BG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524000" lvl="1" indent="-762000" algn="l">
              <a:lnSpc>
                <a:spcPts val="6480"/>
              </a:lnSpc>
              <a:buFont typeface="Arial"/>
              <a:buChar char="•"/>
            </a:pPr>
            <a:endParaRPr lang="en-US" sz="5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2095" y="3169395"/>
            <a:ext cx="8494000" cy="5932995"/>
            <a:chOff x="0" y="0"/>
            <a:chExt cx="15163800" cy="10591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2321" r="-2321"/>
              </a:stretch>
            </a:blipFill>
            <a:ln w="57150" cap="sq">
              <a:solidFill>
                <a:srgbClr val="FF5669"/>
              </a:solidFill>
              <a:prstDash val="solid"/>
              <a:miter/>
            </a:ln>
          </p:spPr>
        </p:sp>
      </p:grpSp>
      <p:sp>
        <p:nvSpPr>
          <p:cNvPr id="6" name="Freeform 6"/>
          <p:cNvSpPr/>
          <p:nvPr/>
        </p:nvSpPr>
        <p:spPr>
          <a:xfrm>
            <a:off x="12229891" y="6478544"/>
            <a:ext cx="3125627" cy="3808456"/>
          </a:xfrm>
          <a:custGeom>
            <a:avLst/>
            <a:gdLst/>
            <a:ahLst/>
            <a:cxnLst/>
            <a:rect l="l" t="t" r="r" b="b"/>
            <a:pathLst>
              <a:path w="3125627" h="3808456">
                <a:moveTo>
                  <a:pt x="0" y="0"/>
                </a:moveTo>
                <a:lnTo>
                  <a:pt x="3125627" y="0"/>
                </a:lnTo>
                <a:lnTo>
                  <a:pt x="3125627" y="3808456"/>
                </a:lnTo>
                <a:lnTo>
                  <a:pt x="0" y="38084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200" t="-74406" r="-99400" b="-5916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45651" y="971550"/>
            <a:ext cx="13026887" cy="1369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99"/>
              </a:lnSpc>
            </a:pPr>
            <a:r>
              <a:rPr lang="en-US" sz="120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</a:t>
            </a:r>
            <a:endParaRPr lang="en-US" sz="120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6"/>
            <a:stretch>
              <a:fillRect l="-134754"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857635" y="0"/>
            <a:ext cx="6803329" cy="11472625"/>
          </a:xfrm>
          <a:custGeom>
            <a:avLst/>
            <a:gdLst/>
            <a:ahLst/>
            <a:cxnLst/>
            <a:rect l="l" t="t" r="r" b="b"/>
            <a:pathLst>
              <a:path w="6803329" h="11472625">
                <a:moveTo>
                  <a:pt x="6803330" y="0"/>
                </a:moveTo>
                <a:lnTo>
                  <a:pt x="0" y="0"/>
                </a:lnTo>
                <a:lnTo>
                  <a:pt x="0" y="11472625"/>
                </a:lnTo>
                <a:lnTo>
                  <a:pt x="6803330" y="11472625"/>
                </a:lnTo>
                <a:lnTo>
                  <a:pt x="6803330" y="0"/>
                </a:lnTo>
                <a:close/>
              </a:path>
            </a:pathLst>
          </a:custGeom>
          <a:blipFill>
            <a:blip r:embed="rId6"/>
            <a:stretch>
              <a:fillRect r="-14266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12449169" y="0"/>
            <a:ext cx="6100247" cy="10287000"/>
          </a:xfrm>
          <a:custGeom>
            <a:avLst/>
            <a:gdLst/>
            <a:ahLst/>
            <a:cxnLst/>
            <a:rect l="l" t="t" r="r" b="b"/>
            <a:pathLst>
              <a:path w="6100247" h="10287000">
                <a:moveTo>
                  <a:pt x="6100247" y="0"/>
                </a:moveTo>
                <a:lnTo>
                  <a:pt x="0" y="0"/>
                </a:lnTo>
                <a:lnTo>
                  <a:pt x="0" y="10287000"/>
                </a:lnTo>
                <a:lnTo>
                  <a:pt x="6100247" y="10287000"/>
                </a:lnTo>
                <a:lnTo>
                  <a:pt x="6100247" y="0"/>
                </a:lnTo>
                <a:close/>
              </a:path>
            </a:pathLst>
          </a:custGeom>
          <a:blipFill>
            <a:blip r:embed="rId3"/>
            <a:stretch>
              <a:fillRect r="-14266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flipH="1">
            <a:off x="0" y="0"/>
            <a:ext cx="6356656" cy="10369916"/>
          </a:xfrm>
          <a:custGeom>
            <a:avLst/>
            <a:gdLst/>
            <a:ahLst/>
            <a:cxnLst/>
            <a:rect l="l" t="t" r="r" b="b"/>
            <a:pathLst>
              <a:path w="6356656" h="10369916">
                <a:moveTo>
                  <a:pt x="6356656" y="0"/>
                </a:moveTo>
                <a:lnTo>
                  <a:pt x="0" y="0"/>
                </a:lnTo>
                <a:lnTo>
                  <a:pt x="0" y="10369916"/>
                </a:lnTo>
                <a:lnTo>
                  <a:pt x="6356656" y="10369916"/>
                </a:lnTo>
                <a:lnTo>
                  <a:pt x="6356656" y="0"/>
                </a:lnTo>
                <a:close/>
              </a:path>
            </a:pathLst>
          </a:custGeom>
          <a:blipFill>
            <a:blip r:embed="rId3"/>
            <a:stretch>
              <a:fillRect l="-13475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3000" y="952500"/>
            <a:ext cx="9242761" cy="1162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115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</a:t>
            </a:r>
            <a:endParaRPr lang="en-US" sz="115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CCE37C2-7442-4F4E-9CF9-5339A21BE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29" y="571514"/>
            <a:ext cx="7041629" cy="4222253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CD2AAC9-2FE4-4733-AE95-6A03EE5F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308" y="4851207"/>
            <a:ext cx="3152775" cy="1967491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3895E2F-784B-46E9-83D6-4202B5028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466" y="1879642"/>
            <a:ext cx="6901176" cy="2095499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CEE6D197-6382-4CC8-85FF-A73631684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27" y="2870071"/>
            <a:ext cx="6792009" cy="2730630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T12A01: FUNDAMENTALS OF PYTHON PROGRAMMING (SF) (SYNCHRONOUS E-LEARNING) -  NTUC LearningHub">
            <a:extLst>
              <a:ext uri="{FF2B5EF4-FFF2-40B4-BE49-F238E27FC236}">
                <a16:creationId xmlns:a16="http://schemas.microsoft.com/office/drawing/2014/main" id="{9F5CDAEE-58B3-4CA2-AC87-DCB13BD0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366" y="7107514"/>
            <a:ext cx="6366933" cy="3581400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hy Typescript? Is typescript frontend or backend? - TiTrias">
            <a:extLst>
              <a:ext uri="{FF2B5EF4-FFF2-40B4-BE49-F238E27FC236}">
                <a16:creationId xmlns:a16="http://schemas.microsoft.com/office/drawing/2014/main" id="{B12F1748-5496-462A-A7CF-5446468D0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604" y="5184958"/>
            <a:ext cx="2095500" cy="2095500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79CE1F2C-9568-4C40-8A97-425B38DB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700" y="1761342"/>
            <a:ext cx="5198676" cy="5198676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C13F707D-2CAC-4A30-8E60-B83EDBC7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2724" y="8321935"/>
            <a:ext cx="3886414" cy="1960913"/>
          </a:xfrm>
          <a:prstGeom prst="rect">
            <a:avLst/>
          </a:prstGeom>
          <a:noFill/>
          <a:effectLst>
            <a:outerShdw blurRad="63500" sx="69000" sy="69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2C764DC5-1CD6-40FF-B6E9-F773B2C5F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65" y="6848242"/>
            <a:ext cx="3137187" cy="3137187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86E169FC-CE5B-47A6-B787-DAFDFFF0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17" y="3541780"/>
            <a:ext cx="3590109" cy="3590109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74CD6E60-97DE-49AD-A3C3-746453D5E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947" y="7768860"/>
            <a:ext cx="3343274" cy="2509837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67D37804-CD81-40C6-B603-28BF992E0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54" y="7794470"/>
            <a:ext cx="4312914" cy="2737571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>
            <a:extLst>
              <a:ext uri="{FF2B5EF4-FFF2-40B4-BE49-F238E27FC236}">
                <a16:creationId xmlns:a16="http://schemas.microsoft.com/office/drawing/2014/main" id="{A39AFD20-3A9E-4D52-A41F-7238B971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022" y="7620291"/>
            <a:ext cx="3901701" cy="1298163"/>
          </a:xfrm>
          <a:prstGeom prst="rect">
            <a:avLst/>
          </a:prstGeom>
          <a:noFill/>
          <a:effectLst>
            <a:outerShdw blurRad="1651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8CBB389B-4132-45D1-BAD5-86D7722C3D82}"/>
              </a:ext>
            </a:extLst>
          </p:cNvPr>
          <p:cNvSpPr/>
          <p:nvPr/>
        </p:nvSpPr>
        <p:spPr>
          <a:xfrm rot="18402021">
            <a:off x="8950469" y="5431335"/>
            <a:ext cx="4618835" cy="8078790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656DD68C-F8E6-4747-A473-D2985AB9D6DB}"/>
              </a:ext>
            </a:extLst>
          </p:cNvPr>
          <p:cNvSpPr/>
          <p:nvPr/>
        </p:nvSpPr>
        <p:spPr>
          <a:xfrm rot="3818776">
            <a:off x="12551848" y="5751721"/>
            <a:ext cx="3205944" cy="6086855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" y="0"/>
            <a:ext cx="18518189" cy="10287000"/>
          </a:xfrm>
          <a:custGeom>
            <a:avLst/>
            <a:gdLst/>
            <a:ahLst/>
            <a:cxnLst/>
            <a:rect l="l" t="t" r="r" b="b"/>
            <a:pathLst>
              <a:path w="18518189" h="12868572">
                <a:moveTo>
                  <a:pt x="18518189" y="0"/>
                </a:moveTo>
                <a:lnTo>
                  <a:pt x="0" y="0"/>
                </a:lnTo>
                <a:lnTo>
                  <a:pt x="0" y="12868572"/>
                </a:lnTo>
                <a:lnTo>
                  <a:pt x="18518189" y="12868572"/>
                </a:lnTo>
                <a:lnTo>
                  <a:pt x="1851818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0118" y="4425731"/>
            <a:ext cx="7138070" cy="5861269"/>
          </a:xfrm>
          <a:custGeom>
            <a:avLst/>
            <a:gdLst/>
            <a:ahLst/>
            <a:cxnLst/>
            <a:rect l="l" t="t" r="r" b="b"/>
            <a:pathLst>
              <a:path w="7138070" h="5861269">
                <a:moveTo>
                  <a:pt x="0" y="0"/>
                </a:moveTo>
                <a:lnTo>
                  <a:pt x="7138070" y="0"/>
                </a:lnTo>
                <a:lnTo>
                  <a:pt x="7138070" y="5861269"/>
                </a:lnTo>
                <a:lnTo>
                  <a:pt x="0" y="586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2749" t="-113900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3818776">
            <a:off x="-5200876" y="-1779817"/>
            <a:ext cx="10041401" cy="9951936"/>
          </a:xfrm>
          <a:custGeom>
            <a:avLst/>
            <a:gdLst/>
            <a:ahLst/>
            <a:cxnLst/>
            <a:rect l="l" t="t" r="r" b="b"/>
            <a:pathLst>
              <a:path w="10041401" h="9951936">
                <a:moveTo>
                  <a:pt x="0" y="0"/>
                </a:moveTo>
                <a:lnTo>
                  <a:pt x="10041401" y="0"/>
                </a:lnTo>
                <a:lnTo>
                  <a:pt x="10041401" y="9951936"/>
                </a:lnTo>
                <a:lnTo>
                  <a:pt x="0" y="9951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17366" y="714375"/>
            <a:ext cx="12194234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Процес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en-US" sz="9600" b="1" dirty="0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b="1" dirty="0" err="1">
                <a:solidFill>
                  <a:srgbClr val="FFF2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</a:t>
            </a:r>
            <a:endParaRPr lang="en-US" sz="9600" b="1" dirty="0">
              <a:solidFill>
                <a:srgbClr val="FFF2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362200" y="2600204"/>
            <a:ext cx="15773400" cy="2726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кой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върху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какво</a:t>
            </a:r>
            <a:r>
              <a:rPr lang="en-US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е </a:t>
            </a:r>
            <a:r>
              <a:rPr lang="en-US" sz="5199" b="1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работил</a:t>
            </a:r>
            <a:endParaRPr lang="bg-BG" sz="5199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смяна на библиотеки</a:t>
            </a:r>
          </a:p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bg-BG" sz="5199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запознаване със изписването на законите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86249-8278-4E9A-AC0C-42C6F966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441473"/>
            <a:ext cx="6150108" cy="4730388"/>
          </a:xfrm>
          <a:prstGeom prst="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FC26FC29-FDDA-454A-B327-9A8BBB25F7EA}"/>
              </a:ext>
            </a:extLst>
          </p:cNvPr>
          <p:cNvSpPr/>
          <p:nvPr/>
        </p:nvSpPr>
        <p:spPr>
          <a:xfrm flipH="1">
            <a:off x="6384055" y="6074539"/>
            <a:ext cx="4486083" cy="4251240"/>
          </a:xfrm>
          <a:custGeom>
            <a:avLst/>
            <a:gdLst/>
            <a:ahLst/>
            <a:cxnLst/>
            <a:rect l="l" t="t" r="r" b="b"/>
            <a:pathLst>
              <a:path w="2531696" h="2509446">
                <a:moveTo>
                  <a:pt x="0" y="0"/>
                </a:moveTo>
                <a:lnTo>
                  <a:pt x="2531696" y="0"/>
                </a:lnTo>
                <a:lnTo>
                  <a:pt x="2531696" y="2509446"/>
                </a:lnTo>
                <a:lnTo>
                  <a:pt x="0" y="25094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94</Words>
  <Application>Microsoft Office PowerPoint</Application>
  <PresentationFormat>Custom</PresentationFormat>
  <Paragraphs>36</Paragraphs>
  <Slides>11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Темплейт за презентация</dc:title>
  <cp:lastModifiedBy>Martin Datsev</cp:lastModifiedBy>
  <cp:revision>8</cp:revision>
  <dcterms:created xsi:type="dcterms:W3CDTF">2006-08-16T00:00:00Z</dcterms:created>
  <dcterms:modified xsi:type="dcterms:W3CDTF">2024-03-16T03:41:37Z</dcterms:modified>
  <dc:identifier>DAF_NFRPGhY</dc:identifier>
</cp:coreProperties>
</file>